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76" r:id="rId6"/>
    <p:sldId id="277" r:id="rId7"/>
    <p:sldId id="278" r:id="rId8"/>
    <p:sldId id="279" r:id="rId9"/>
    <p:sldId id="262" r:id="rId10"/>
    <p:sldId id="264" r:id="rId11"/>
    <p:sldId id="265" r:id="rId12"/>
    <p:sldId id="263" r:id="rId13"/>
    <p:sldId id="266" r:id="rId14"/>
    <p:sldId id="270" r:id="rId15"/>
    <p:sldId id="271" r:id="rId16"/>
    <p:sldId id="272" r:id="rId17"/>
    <p:sldId id="273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8D74-2298-445C-9EF4-61D71E089A1A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2631-9376-4620-9D00-5597A5940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6566-9079-4DC2-AAD1-5308E5498331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2A8A-C336-4DFD-89C1-18F1B22C6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5DE0-A11F-408C-9A75-A0F253DC2FD5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98F8-DD47-4C7B-858C-9B4A4B7F2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9E88-1871-47D0-8999-7053EA1F0B77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242E-9970-4E11-81B9-FDB9C3D8B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04AA-6F98-4833-AC18-4191AB49525E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90CE6-63E2-4035-99B5-E2FF2E19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0F8C-4975-4AA9-A197-8B5E435C9132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835B-BBB1-4B1D-906F-4B8AE4421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AEDF-27F3-4EDE-951F-CB63D052B957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B801-44C4-4CCF-8D56-6F92C25FD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238B-C1AE-47F2-9317-1F8350788178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B15E-5D86-40B6-BB81-B621C8BC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ABF2-B1F7-4F26-AD2B-0A42D5F38B1A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020A-4D27-4083-B4DB-E4D632D49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7CBA-7C13-4A92-923D-3D5AE01ACAD6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C97A-C8D3-4821-8A51-E18B04F39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9D43-606D-459D-B551-8860AD635B07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2585-5609-4E19-B754-FCCAD205E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24706A-39CE-4123-9896-D57D707C5328}" type="datetimeFigureOut">
              <a:rPr lang="ru-RU"/>
              <a:pPr>
                <a:defRPr/>
              </a:pPr>
              <a:t>31.08.2010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83D8EC-A764-4E1A-A4E3-86C993C7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onor.org.ua/UserFiles/Image/imggal/RH/DSC0043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chno.net/m/logo_img/d_a/da000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stronaut.ru/as_rusia/lady62/foto/tereshkova0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hotoforum.ru/f/photo/000/204/204422_9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2005-06.photosight.ru/17/90848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ts.deti.mail.ru/mail/6959pvd.minsk/8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va.ru/pictures/album_photos/1972975.jpg?2007-07-26%2012:46:18.64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x" descr="http://www.fotokritik.ru/photos/big/2006/11/22/173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8786874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8189614" cy="135732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праздником, Ярославль!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642918"/>
            <a:ext cx="450059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ТЮЗе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работают опытные артисты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Театр ставит пьесы разных жанров.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Основу репертуара составляют сказки.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Театр принимает участие в международных фестивалях.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4818" name="Picture 2" descr="Изображение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35771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Рисунок 49" descr="http://yar.best-city.ru/img/materials/2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3857652" cy="3081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709" y="928670"/>
            <a:ext cx="602714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angle"/>
            <a:contourClr>
              <a:srgbClr val="C0C0C0"/>
            </a:contourClr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285728"/>
            <a:ext cx="4929222" cy="19288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DeflateInflate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Арена-2000 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Локомотив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2844" y="2571744"/>
            <a:ext cx="27860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Арена 2000 –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современный 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спортивный комплекс города Ярославля. 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animBg="1"/>
      <p:bldP spid="358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285860"/>
            <a:ext cx="50720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Открыт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семь лет назад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, вмещает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9000 человек.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Этот суперсовременный комплекс имеет самое современное оборудование для проведения соревнований по хоккею с шайбой, фигурному катанию, баскетболу, теннису, боксу.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2770" name="Рисунок 34" descr="http://www.arena.yar.ru/images/ab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85765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628" y="857232"/>
            <a:ext cx="41433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рена используется как концертная площадка. 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Здесь выступали такие звезды как  Лариса Долина,</a:t>
            </a:r>
            <a:r>
              <a:rPr kumimoji="0" lang="ru-RU" sz="2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Олег Митяев, Игорь Николаев</a:t>
            </a:r>
            <a:r>
              <a:rPr kumimoji="0" lang="ru-RU" sz="2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и такие группы как: «Дискотека Авария", "Звери", "Сплин".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9218" name="Picture 2" descr="Лариса Долина Звезды.ру www.zvezd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286280" cy="2643206"/>
          </a:xfrm>
          <a:prstGeom prst="rect">
            <a:avLst/>
          </a:prstGeom>
          <a:noFill/>
        </p:spPr>
      </p:pic>
      <p:pic>
        <p:nvPicPr>
          <p:cNvPr id="9220" name="Picture 4" descr="фото Группа Дискотека Авария - Diskoteka Avariy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428628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1714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Музей "Космос"</a:t>
            </a:r>
            <a:endParaRPr kumimoji="0" lang="ru-RU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pic>
        <p:nvPicPr>
          <p:cNvPr id="40962" name="bigFoto" descr="http://images.izvestia.ru/ruschudo/foto/11489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572002" cy="4429156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214942" y="2643182"/>
            <a:ext cx="37147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Ярославлю есть чем гордиться –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это город </a:t>
            </a:r>
            <a:r>
              <a:rPr kumimoji="0" lang="ru-RU" sz="32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космическими традициями!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409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-main-pic" descr="Картинка 2 из 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40005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357686" y="1214422"/>
            <a:ext cx="457203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Ярославская  земля подарила миру первую женщину-космонавта Валентину Терешкову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25 января 1975 г. в родных местах Терешковой В.В. ( в деревне </a:t>
            </a:r>
            <a:r>
              <a:rPr kumimoji="0" lang="ru-RU" sz="28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Никульское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) распахнул</a:t>
            </a:r>
            <a:r>
              <a:rPr kumimoji="0" lang="ru-RU" sz="28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двери 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музей "Космос". 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bigFoto" descr="11490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7929618" cy="3786214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2844" y="4071942"/>
            <a:ext cx="8786874" cy="26161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Здесь находятся первые скафандры, космические кресла,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образцы космического питания.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осетители могут</a:t>
            </a:r>
            <a:r>
              <a:rPr kumimoji="0" lang="ru-RU" sz="2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посидеть в космическом кресле, примерить шлем. 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 территории музея расположен парк, по которому можно совершить прогулку. 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00034" y="1714488"/>
            <a:ext cx="8143932" cy="3539430"/>
          </a:xfrm>
          <a:prstGeom prst="rect">
            <a:avLst/>
          </a:prstGeom>
          <a:ln cmpd="dbl">
            <a:solidFill>
              <a:schemeClr val="accent4">
                <a:lumMod val="50000"/>
              </a:schemeClr>
            </a:solidFill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 праздником, </a:t>
            </a:r>
            <a:r>
              <a:rPr kumimoji="0" lang="ru-RU" sz="2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ярославль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Обновляйся, расти, всем                         примером служи,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Чтобы люди в тебе своё счастье нашли!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Слава, слава тебе, седовласый герой!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44033" name="Рисунок 1" descr="http://www.city-yar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525" cy="1905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фото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643306" y="733247"/>
            <a:ext cx="5000632" cy="440120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Ярославль –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один из ярких жемчужин в ожерелье «Золотого кольца России». </a:t>
            </a:r>
          </a:p>
          <a:p>
            <a:pPr indent="449263" eaLnBrk="0" hangingPunct="0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Весь его облик пронизан стариной и неповторимым обаянием.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indent="449263" eaLnBrk="0" hangingPunct="0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Сегодня Ярославль – это город с ухоженными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улицами,  дворами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и огромным количеством зелени.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0382"/>
            <a:ext cx="2954338" cy="25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0" descr="http://www.feltur.ru/tmp/images/photoalbum/208/00.3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2882900" cy="356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http://mirmaxart.narod.ru/ysl200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555554" cy="5742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72066" y="1357298"/>
            <a:ext cx="3929058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городе располагается большое количество памятников истории и культуры.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Исторические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достопримечатель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ности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делают любую поездку незабываемой.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8" descr="http://www.city-yar.ru/data/Unsorted/1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5448309" cy="31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14346" y="428604"/>
            <a:ext cx="56436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ЯРОСЛАВСКИЙ ГОСУДАРСТВЕННЫЙ ЦИРК г. ЯРОСЛАВЛЯ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14348" y="3929066"/>
            <a:ext cx="8001056" cy="25819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Экскурсию по Ярославлю лучше всего начинать с посещения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Ярославского государственного цирка.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Цирк - одно из самых любимых мест отдыха </a:t>
            </a:r>
            <a:r>
              <a:rPr kumimoji="0" lang="ru-RU" sz="2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ярославцев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7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49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318999" cy="29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http://circus.omskcity.com/photo/017/t_mm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3262316" cy="30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7620" y="85723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hangingPunct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Цирковые программы в Ярославле сменяются регулярно. </a:t>
            </a:r>
          </a:p>
          <a:p>
            <a:pPr lvl="0" indent="449263" algn="ctr" eaLnBrk="0" hangingPunct="0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indent="449263" algn="ctr" eaLnBrk="0" hangingPunct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его арене выступало много знаменитых артистов.</a:t>
            </a:r>
          </a:p>
          <a:p>
            <a:pPr lvl="0" indent="449263" algn="ctr" eaLnBrk="0" hangingPunct="0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indent="449263" algn="ctr" eaLnBrk="0" hangingPunct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Здесь  проходят концерты с участием звезд эстрады.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hangingPunct="0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</a:rPr>
              <a:t>ЗООПАРК – НОВАЯ ДОСТОПРИМЕЧАТЕЛЬНОСТЬ г.ЯРОСЛАВЛЯ</a:t>
            </a:r>
          </a:p>
        </p:txBody>
      </p:sp>
      <p:pic>
        <p:nvPicPr>
          <p:cNvPr id="3" name="i-main-pic" descr="Картинка 1 из 6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81" y="2551054"/>
            <a:ext cx="4020406" cy="3806904"/>
          </a:xfrm>
          <a:prstGeom prst="rect">
            <a:avLst/>
          </a:prstGeom>
          <a:ln w="228600" cap="sq" cmpd="thickThin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2571744"/>
            <a:ext cx="3786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hangingPunct="0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 Ярославле</a:t>
            </a:r>
          </a:p>
          <a:p>
            <a:pPr lvl="0" indent="449263" algn="ctr" eaLnBrk="0" hangingPunct="0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открылся зоопарк. 	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lvl="0" indent="449263" algn="ctr" eaLnBrk="0" hangingPunct="0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Он расположен в чистом живописном месте. 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18"/>
            <a:ext cx="9001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hangingPunct="0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В зоопарке Ярославля обитают более ста видов животных. </a:t>
            </a:r>
          </a:p>
          <a:p>
            <a:pPr lvl="0" indent="449263" algn="ctr" eaLnBrk="0" hangingPunct="0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Здесь есть  открытый участок, где можно пообщаться с домашними животными и близко увидеть редких птиц.</a:t>
            </a: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4" name="Picture 2" descr="http://www.moscowzoo.ru/images/c77_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66" y="3214686"/>
            <a:ext cx="4119250" cy="3091446"/>
          </a:xfrm>
          <a:prstGeom prst="rect">
            <a:avLst/>
          </a:prstGeom>
          <a:noFill/>
        </p:spPr>
      </p:pic>
      <p:pic>
        <p:nvPicPr>
          <p:cNvPr id="5" name="Picture 4" descr="http://content.foto.mail.ru/mail/6959pvd.minsk/86/i-98.jpg">
            <a:hlinkClick r:id="rId3" tooltip="Вернуться в альбом: &quot;Павлин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138" y="3214686"/>
            <a:ext cx="4143301" cy="310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 из 19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3214710" cy="3643338"/>
          </a:xfrm>
          <a:prstGeom prst="rect">
            <a:avLst/>
          </a:prstGeom>
          <a:noFill/>
        </p:spPr>
      </p:pic>
      <p:pic>
        <p:nvPicPr>
          <p:cNvPr id="4" name="Picture 10" descr="http://pics.posternazakaz.ru/pnz/product/med/b59ddf77a5daecd28300111f7069db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385765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500570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hangingPunct="0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Уже сейчас пополняется коллекция зоопарка. Создаются красивые пруды с водоплавающими птицами и островками для фламинго.</a:t>
            </a: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000464" y="285728"/>
            <a:ext cx="514353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Inflate">
              <a:avLst/>
            </a:prstTxWarp>
            <a:spAutoFit/>
            <a:scene3d>
              <a:camera prst="obliqueTop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Детский театральный комплекс (Ярославский ТЮЗ)</a:t>
            </a:r>
            <a:endParaRPr kumimoji="0" lang="ru-RU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pic>
        <p:nvPicPr>
          <p:cNvPr id="33794" name="Рисунок 52" descr="http://www.planeta-vl.ru/t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5" y="2786059"/>
            <a:ext cx="4857785" cy="383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5720" y="1142984"/>
            <a:ext cx="3643338" cy="52629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Ярославский государственный театр юного зрителя открылся  25 лет назад.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Театр получил признание во</a:t>
            </a:r>
            <a:r>
              <a:rPr kumimoji="0" lang="ru-RU" sz="2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многих городах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 двух сценах  </a:t>
            </a:r>
            <a:r>
              <a:rPr kumimoji="0" lang="ru-RU" sz="2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ТЮЗа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идут спектакли  для детей и для молодежи.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337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424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Natasha</cp:lastModifiedBy>
  <cp:revision>46</cp:revision>
  <dcterms:created xsi:type="dcterms:W3CDTF">2009-05-07T15:15:01Z</dcterms:created>
  <dcterms:modified xsi:type="dcterms:W3CDTF">2010-08-31T05:56:31Z</dcterms:modified>
</cp:coreProperties>
</file>